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438F"/>
    <a:srgbClr val="FF0066"/>
    <a:srgbClr val="D2EFFA"/>
    <a:srgbClr val="000000"/>
    <a:srgbClr val="DEEBF7"/>
    <a:srgbClr val="F6E967"/>
    <a:srgbClr val="F4A300"/>
    <a:srgbClr val="1F4E79"/>
    <a:srgbClr val="3F6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446" y="2316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36425" y="13487"/>
            <a:ext cx="7812000" cy="11016000"/>
            <a:chOff x="0" y="0"/>
            <a:chExt cx="7776000" cy="10971617"/>
          </a:xfrm>
        </p:grpSpPr>
        <p:pic>
          <p:nvPicPr>
            <p:cNvPr id="85" name="図 8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9" t="4992" r="3784" b="4393"/>
            <a:stretch/>
          </p:blipFill>
          <p:spPr>
            <a:xfrm>
              <a:off x="0" y="0"/>
              <a:ext cx="7776000" cy="10971617"/>
            </a:xfrm>
            <a:prstGeom prst="rect">
              <a:avLst/>
            </a:prstGeom>
          </p:spPr>
        </p:pic>
        <p:sp>
          <p:nvSpPr>
            <p:cNvPr id="8" name="円/楕円 7"/>
            <p:cNvSpPr/>
            <p:nvPr/>
          </p:nvSpPr>
          <p:spPr>
            <a:xfrm>
              <a:off x="996352" y="3400531"/>
              <a:ext cx="5782870" cy="57828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08931" y="1257436"/>
            <a:ext cx="7120860" cy="1873557"/>
            <a:chOff x="315859" y="1376190"/>
            <a:chExt cx="7120860" cy="1873557"/>
          </a:xfrm>
        </p:grpSpPr>
        <p:sp>
          <p:nvSpPr>
            <p:cNvPr id="143" name="テキスト ボックス 3"/>
            <p:cNvSpPr txBox="1"/>
            <p:nvPr/>
          </p:nvSpPr>
          <p:spPr>
            <a:xfrm>
              <a:off x="1294767" y="1376190"/>
              <a:ext cx="5186035" cy="64633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600" b="1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暑い夏を乗り切れ！！</a:t>
              </a:r>
              <a:endParaRPr kumimoji="1" lang="ja-JP" altLang="en-US" sz="36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4" name="テキスト ボックス 3"/>
            <p:cNvSpPr txBox="1"/>
            <p:nvPr/>
          </p:nvSpPr>
          <p:spPr>
            <a:xfrm>
              <a:off x="315859" y="2080196"/>
              <a:ext cx="7120860" cy="116955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7000" b="1" u="sng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夏の特別感謝祭</a:t>
              </a:r>
              <a:r>
                <a:rPr kumimoji="1" lang="en-US" altLang="ja-JP" sz="7000" b="1" u="sng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endParaRPr kumimoji="1" lang="ja-JP" altLang="en-US" sz="7000" b="1" u="sng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47" name="テキスト ボックス 3"/>
          <p:cNvSpPr txBox="1"/>
          <p:nvPr/>
        </p:nvSpPr>
        <p:spPr>
          <a:xfrm>
            <a:off x="199919" y="491251"/>
            <a:ext cx="7375738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36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２５</a:t>
            </a:r>
            <a:r>
              <a:rPr kumimoji="1"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)~</a:t>
            </a:r>
            <a:r>
              <a:rPr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kumimoji="1" lang="en-US" altLang="ja-JP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600" b="1" spc="3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テキスト ボックス 3"/>
          <p:cNvSpPr txBox="1"/>
          <p:nvPr/>
        </p:nvSpPr>
        <p:spPr>
          <a:xfrm>
            <a:off x="540280" y="9181389"/>
            <a:ext cx="680186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豊川フットサルパーク足猿</a:t>
            </a:r>
            <a:endParaRPr kumimoji="1" lang="ja-JP" altLang="en-US" sz="4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テキスト ボックス 3"/>
          <p:cNvSpPr txBox="1"/>
          <p:nvPr/>
        </p:nvSpPr>
        <p:spPr>
          <a:xfrm>
            <a:off x="524527" y="9917406"/>
            <a:ext cx="5654113" cy="30777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豊川市小坂井町道地５５－１</a:t>
            </a:r>
            <a:r>
              <a:rPr lang="ja-JP" altLang="en-US" sz="1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TEL:0533-95-4936</a:t>
            </a:r>
            <a:endParaRPr kumimoji="1" lang="ja-JP" altLang="en-US" sz="1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豊川フットサルパーク足猿 に対する画像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201" y="9832196"/>
            <a:ext cx="1000847" cy="75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水 2リットル に対する画像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09" y="4044578"/>
            <a:ext cx="4682349" cy="32473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テキスト ボックス 3"/>
          <p:cNvSpPr txBox="1"/>
          <p:nvPr/>
        </p:nvSpPr>
        <p:spPr>
          <a:xfrm>
            <a:off x="-719058" y="6748407"/>
            <a:ext cx="8494633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600" b="1" u="sng" spc="300" dirty="0" smtClean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お水</a:t>
            </a:r>
            <a:r>
              <a:rPr lang="en-US" altLang="ja-JP" sz="6600" b="1" u="sng" spc="300" dirty="0" smtClean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(2ℓ)</a:t>
            </a:r>
            <a:r>
              <a:rPr lang="ja-JP" altLang="en-US" sz="6600" b="1" u="sng" spc="300" dirty="0" smtClean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１本</a:t>
            </a:r>
            <a:endParaRPr lang="en-US" altLang="ja-JP" sz="6600" b="1" u="sng" spc="300" dirty="0" smtClean="0">
              <a:ln>
                <a:solidFill>
                  <a:srgbClr val="FF0066"/>
                </a:solidFill>
              </a:ln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800" b="1" spc="300" dirty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4800" b="1" spc="300" dirty="0" smtClean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5400" b="1" spc="300" dirty="0" smtClean="0">
                <a:ln>
                  <a:solidFill>
                    <a:srgbClr val="FF0066"/>
                  </a:solidFill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プレゼント！</a:t>
            </a:r>
            <a:endParaRPr kumimoji="1" lang="ja-JP" altLang="en-US" sz="4800" b="1" spc="300" dirty="0">
              <a:ln>
                <a:solidFill>
                  <a:srgbClr val="FF0066"/>
                </a:solidFill>
              </a:ln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3"/>
          <p:cNvSpPr txBox="1"/>
          <p:nvPr/>
        </p:nvSpPr>
        <p:spPr>
          <a:xfrm>
            <a:off x="297840" y="3897606"/>
            <a:ext cx="723788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prstTxWarp prst="textArchUp">
              <a:avLst/>
            </a:prstTxWarp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spc="300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期間中</a:t>
            </a:r>
            <a:endParaRPr lang="en-US" altLang="ja-JP" sz="2800" b="1" spc="300" dirty="0" smtClean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200" b="1" spc="300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コート利用（</a:t>
            </a:r>
            <a:r>
              <a:rPr lang="ja-JP" altLang="en-US" sz="2200" b="1" spc="3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</a:t>
            </a:r>
            <a:r>
              <a:rPr lang="ja-JP" altLang="en-US" sz="2200" b="1" spc="300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除く）してくれたチームに</a:t>
            </a:r>
            <a:endParaRPr kumimoji="1" lang="ja-JP" altLang="en-US" sz="2200" b="1" spc="300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3"/>
          <p:cNvSpPr txBox="1"/>
          <p:nvPr/>
        </p:nvSpPr>
        <p:spPr>
          <a:xfrm>
            <a:off x="902652" y="8502733"/>
            <a:ext cx="6019597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b="1" spc="300" dirty="0" smtClean="0">
                <a:ln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3200" b="1" spc="300" dirty="0" smtClean="0">
                <a:ln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ひんやりと冷えてます！！</a:t>
            </a:r>
            <a:endParaRPr kumimoji="1" lang="ja-JP" altLang="en-US" sz="3200" b="1" spc="300" dirty="0">
              <a:ln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14セール</Template>
  <TotalTime>49</TotalTime>
  <Words>52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FJ-USER</cp:lastModifiedBy>
  <cp:revision>13</cp:revision>
  <cp:lastPrinted>2016-07-12T08:11:21Z</cp:lastPrinted>
  <dcterms:created xsi:type="dcterms:W3CDTF">2015-04-14T05:26:33Z</dcterms:created>
  <dcterms:modified xsi:type="dcterms:W3CDTF">2016-07-13T06:29:12Z</dcterms:modified>
</cp:coreProperties>
</file>