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438F"/>
    <a:srgbClr val="FF0066"/>
    <a:srgbClr val="D2EFFA"/>
    <a:srgbClr val="000000"/>
    <a:srgbClr val="DEEBF7"/>
    <a:srgbClr val="F6E967"/>
    <a:srgbClr val="F4A300"/>
    <a:srgbClr val="1F4E79"/>
    <a:srgbClr val="3F64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>
        <p:scale>
          <a:sx n="80" d="100"/>
          <a:sy n="80" d="100"/>
        </p:scale>
        <p:origin x="-1446" y="2316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95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3817"/>
            </a:lvl1pPr>
            <a:lvl2pPr marL="727174" indent="0" algn="ctr">
              <a:buNone/>
              <a:defRPr sz="3182"/>
            </a:lvl2pPr>
            <a:lvl3pPr marL="1454349" indent="0" algn="ctr">
              <a:buNone/>
              <a:defRPr sz="2863"/>
            </a:lvl3pPr>
            <a:lvl4pPr marL="2181522" indent="0" algn="ctr">
              <a:buNone/>
              <a:defRPr sz="2545"/>
            </a:lvl4pPr>
            <a:lvl5pPr marL="2908696" indent="0" algn="ctr">
              <a:buNone/>
              <a:defRPr sz="2545"/>
            </a:lvl5pPr>
            <a:lvl6pPr marL="3635871" indent="0" algn="ctr">
              <a:buNone/>
              <a:defRPr sz="2545"/>
            </a:lvl6pPr>
            <a:lvl7pPr marL="4363045" indent="0" algn="ctr">
              <a:buNone/>
              <a:defRPr sz="2545"/>
            </a:lvl7pPr>
            <a:lvl8pPr marL="5090220" indent="0" algn="ctr">
              <a:buNone/>
              <a:defRPr sz="2545"/>
            </a:lvl8pPr>
            <a:lvl9pPr marL="5817393" indent="0" algn="ctr">
              <a:buNone/>
              <a:defRPr sz="2545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0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22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6"/>
            <a:ext cx="1676609" cy="924378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6"/>
            <a:ext cx="4932630" cy="924378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30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533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2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95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3817">
                <a:solidFill>
                  <a:schemeClr val="tx1"/>
                </a:solidFill>
              </a:defRPr>
            </a:lvl1pPr>
            <a:lvl2pPr marL="727174" indent="0">
              <a:buNone/>
              <a:defRPr sz="3182">
                <a:solidFill>
                  <a:schemeClr val="tx1">
                    <a:tint val="75000"/>
                  </a:schemeClr>
                </a:solidFill>
              </a:defRPr>
            </a:lvl2pPr>
            <a:lvl3pPr marL="1454349" indent="0">
              <a:buNone/>
              <a:defRPr sz="2863">
                <a:solidFill>
                  <a:schemeClr val="tx1">
                    <a:tint val="75000"/>
                  </a:schemeClr>
                </a:solidFill>
              </a:defRPr>
            </a:lvl3pPr>
            <a:lvl4pPr marL="2181522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4pPr>
            <a:lvl5pPr marL="290869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5pPr>
            <a:lvl6pPr marL="3635871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6pPr>
            <a:lvl7pPr marL="4363045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7pPr>
            <a:lvl8pPr marL="509022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8pPr>
            <a:lvl9pPr marL="581739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5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4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4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5" y="2673906"/>
            <a:ext cx="32894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5" y="3984346"/>
            <a:ext cx="3289432" cy="586037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6"/>
            <a:ext cx="33056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5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5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6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0"/>
            <a:ext cx="3936385" cy="7751546"/>
          </a:xfrm>
        </p:spPr>
        <p:txBody>
          <a:bodyPr/>
          <a:lstStyle>
            <a:lvl1pPr>
              <a:defRPr sz="5089"/>
            </a:lvl1pPr>
            <a:lvl2pPr>
              <a:defRPr sz="4454"/>
            </a:lvl2pPr>
            <a:lvl3pPr>
              <a:defRPr sz="3817"/>
            </a:lvl3pPr>
            <a:lvl4pPr>
              <a:defRPr sz="3182"/>
            </a:lvl4pPr>
            <a:lvl5pPr>
              <a:defRPr sz="3182"/>
            </a:lvl5pPr>
            <a:lvl6pPr>
              <a:defRPr sz="3182"/>
            </a:lvl6pPr>
            <a:lvl7pPr>
              <a:defRPr sz="3182"/>
            </a:lvl7pPr>
            <a:lvl8pPr>
              <a:defRPr sz="3182"/>
            </a:lvl8pPr>
            <a:lvl9pPr>
              <a:defRPr sz="318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0"/>
            <a:ext cx="3936385" cy="7751546"/>
          </a:xfrm>
        </p:spPr>
        <p:txBody>
          <a:bodyPr anchor="t"/>
          <a:lstStyle>
            <a:lvl1pPr marL="0" indent="0">
              <a:buNone/>
              <a:defRPr sz="5089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4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4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1454349" rtl="0" eaLnBrk="1" latinLnBrk="0" hangingPunct="1">
        <a:lnSpc>
          <a:spcPct val="90000"/>
        </a:lnSpc>
        <a:spcBef>
          <a:spcPct val="0"/>
        </a:spcBef>
        <a:buNone/>
        <a:defRPr kumimoji="1" sz="6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88" indent="-363588" algn="l" defTabSz="1454349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kumimoji="1" sz="4454" kern="1200">
          <a:solidFill>
            <a:schemeClr val="tx1"/>
          </a:solidFill>
          <a:latin typeface="+mn-lt"/>
          <a:ea typeface="+mn-ea"/>
          <a:cs typeface="+mn-cs"/>
        </a:defRPr>
      </a:lvl1pPr>
      <a:lvl2pPr marL="109076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817" kern="1200">
          <a:solidFill>
            <a:schemeClr val="tx1"/>
          </a:solidFill>
          <a:latin typeface="+mn-lt"/>
          <a:ea typeface="+mn-ea"/>
          <a:cs typeface="+mn-cs"/>
        </a:defRPr>
      </a:lvl2pPr>
      <a:lvl3pPr marL="1817935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182" kern="1200">
          <a:solidFill>
            <a:schemeClr val="tx1"/>
          </a:solidFill>
          <a:latin typeface="+mn-lt"/>
          <a:ea typeface="+mn-ea"/>
          <a:cs typeface="+mn-cs"/>
        </a:defRPr>
      </a:lvl3pPr>
      <a:lvl4pPr marL="2545110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3272284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999457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726632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453806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618098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1pPr>
      <a:lvl2pPr marL="727174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2pPr>
      <a:lvl3pPr marL="1454349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3pPr>
      <a:lvl4pPr marL="2181522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2908696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635871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363045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09022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5817393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-36425" y="13487"/>
            <a:ext cx="7812000" cy="11016000"/>
            <a:chOff x="0" y="0"/>
            <a:chExt cx="7776000" cy="10971617"/>
          </a:xfrm>
        </p:grpSpPr>
        <p:pic>
          <p:nvPicPr>
            <p:cNvPr id="85" name="図 8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79" t="4992" r="3784" b="4393"/>
            <a:stretch/>
          </p:blipFill>
          <p:spPr>
            <a:xfrm>
              <a:off x="0" y="0"/>
              <a:ext cx="7776000" cy="10971617"/>
            </a:xfrm>
            <a:prstGeom prst="rect">
              <a:avLst/>
            </a:prstGeom>
          </p:spPr>
        </p:pic>
        <p:sp>
          <p:nvSpPr>
            <p:cNvPr id="8" name="円/楕円 7"/>
            <p:cNvSpPr/>
            <p:nvPr/>
          </p:nvSpPr>
          <p:spPr>
            <a:xfrm>
              <a:off x="996352" y="3400531"/>
              <a:ext cx="5782870" cy="57828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308931" y="1257436"/>
            <a:ext cx="7120860" cy="1873557"/>
            <a:chOff x="315859" y="1376190"/>
            <a:chExt cx="7120860" cy="1873557"/>
          </a:xfrm>
        </p:grpSpPr>
        <p:sp>
          <p:nvSpPr>
            <p:cNvPr id="143" name="テキスト ボックス 3"/>
            <p:cNvSpPr txBox="1"/>
            <p:nvPr/>
          </p:nvSpPr>
          <p:spPr>
            <a:xfrm>
              <a:off x="1294767" y="1376190"/>
              <a:ext cx="5186035" cy="646331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3600" b="1" spc="300" dirty="0" smtClean="0"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暑い夏を乗り切れ！！</a:t>
              </a:r>
              <a:endParaRPr kumimoji="1" lang="ja-JP" altLang="en-US" sz="3600" b="1" spc="3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4" name="テキスト ボックス 3"/>
            <p:cNvSpPr txBox="1"/>
            <p:nvPr/>
          </p:nvSpPr>
          <p:spPr>
            <a:xfrm>
              <a:off x="315859" y="2080196"/>
              <a:ext cx="7120860" cy="1169551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7000" b="1" u="sng" spc="300" dirty="0" smtClean="0"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夏の特別感謝祭</a:t>
              </a:r>
              <a:r>
                <a:rPr kumimoji="1" lang="en-US" altLang="ja-JP" sz="7000" b="1" u="sng" spc="300" dirty="0" smtClean="0"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!</a:t>
              </a:r>
              <a:endParaRPr kumimoji="1" lang="ja-JP" altLang="en-US" sz="7000" b="1" u="sng" spc="3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47" name="テキスト ボックス 3"/>
          <p:cNvSpPr txBox="1"/>
          <p:nvPr/>
        </p:nvSpPr>
        <p:spPr>
          <a:xfrm>
            <a:off x="199919" y="491251"/>
            <a:ext cx="7375738" cy="64633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600" b="1" spc="300" dirty="0" smtClean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７</a:t>
            </a:r>
            <a:r>
              <a:rPr kumimoji="1" lang="ja-JP" altLang="en-US" sz="3600" b="1" spc="300" dirty="0" smtClean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ja-JP" altLang="en-US" sz="3600" b="1" spc="3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２５</a:t>
            </a:r>
            <a:r>
              <a:rPr kumimoji="1" lang="ja-JP" altLang="en-US" sz="3600" b="1" spc="300" dirty="0" smtClean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en-US" altLang="ja-JP" sz="3600" b="1" spc="300" dirty="0" smtClean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3600" b="1" spc="3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3600" b="1" spc="300" dirty="0" smtClean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)~</a:t>
            </a:r>
            <a:r>
              <a:rPr lang="ja-JP" altLang="en-US" sz="3600" b="1" spc="300" dirty="0" smtClean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８</a:t>
            </a:r>
            <a:r>
              <a:rPr kumimoji="1" lang="ja-JP" altLang="en-US" sz="3600" b="1" spc="300" dirty="0" smtClean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3600" b="1" spc="300" dirty="0" smtClean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kumimoji="1" lang="ja-JP" altLang="en-US" sz="3600" b="1" spc="300" dirty="0" smtClean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en-US" altLang="ja-JP" sz="3600" b="1" spc="300" dirty="0" smtClean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3600" b="1" spc="3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水</a:t>
            </a:r>
            <a:r>
              <a:rPr kumimoji="1" lang="en-US" altLang="ja-JP" sz="3600" b="1" spc="300" dirty="0" smtClean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3600" b="1" spc="300" dirty="0"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0" name="テキスト ボックス 3"/>
          <p:cNvSpPr txBox="1"/>
          <p:nvPr/>
        </p:nvSpPr>
        <p:spPr>
          <a:xfrm>
            <a:off x="540280" y="9181389"/>
            <a:ext cx="6801862" cy="70788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40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豊川フットサルパーク足猿</a:t>
            </a:r>
            <a:endParaRPr kumimoji="1" lang="ja-JP" altLang="en-US" sz="40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1" name="テキスト ボックス 3"/>
          <p:cNvSpPr txBox="1"/>
          <p:nvPr/>
        </p:nvSpPr>
        <p:spPr>
          <a:xfrm>
            <a:off x="524527" y="9917406"/>
            <a:ext cx="5654113" cy="30777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豊川市小坂井町道地５５－１</a:t>
            </a:r>
            <a:r>
              <a:rPr lang="ja-JP" altLang="en-US" sz="14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TEL:0533-95-4936</a:t>
            </a:r>
            <a:endParaRPr kumimoji="1" lang="ja-JP" altLang="en-US" sz="14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6" name="Picture 2" descr="豊川フットサルパーク足猿 に対する画像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201" y="9832196"/>
            <a:ext cx="1000847" cy="750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水 2リットル に対する画像結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609" y="4044578"/>
            <a:ext cx="4682349" cy="324733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" name="テキスト ボックス 3"/>
          <p:cNvSpPr txBox="1"/>
          <p:nvPr/>
        </p:nvSpPr>
        <p:spPr>
          <a:xfrm>
            <a:off x="-719058" y="6748407"/>
            <a:ext cx="8494633" cy="193899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6600" b="1" u="sng" spc="300" dirty="0" smtClean="0">
                <a:ln>
                  <a:solidFill>
                    <a:srgbClr val="FF0066"/>
                  </a:solidFill>
                </a:ln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お水</a:t>
            </a:r>
            <a:r>
              <a:rPr lang="en-US" altLang="ja-JP" sz="6600" b="1" u="sng" spc="300" dirty="0" smtClean="0">
                <a:ln>
                  <a:solidFill>
                    <a:srgbClr val="FF0066"/>
                  </a:solidFill>
                </a:ln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(2ℓ)</a:t>
            </a:r>
            <a:r>
              <a:rPr lang="ja-JP" altLang="en-US" sz="6600" b="1" u="sng" spc="300" dirty="0" smtClean="0">
                <a:ln>
                  <a:solidFill>
                    <a:srgbClr val="FF0066"/>
                  </a:solidFill>
                </a:ln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１本</a:t>
            </a:r>
            <a:endParaRPr lang="en-US" altLang="ja-JP" sz="6600" b="1" u="sng" spc="300" dirty="0" smtClean="0">
              <a:ln>
                <a:solidFill>
                  <a:srgbClr val="FF0066"/>
                </a:solidFill>
              </a:ln>
              <a:solidFill>
                <a:srgbClr val="FFC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4800" b="1" spc="300" dirty="0">
                <a:ln>
                  <a:solidFill>
                    <a:srgbClr val="FF0066"/>
                  </a:solidFill>
                </a:ln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4800" b="1" spc="300" dirty="0" smtClean="0">
                <a:ln>
                  <a:solidFill>
                    <a:srgbClr val="FF0066"/>
                  </a:solidFill>
                </a:ln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ja-JP" altLang="en-US" sz="5400" b="1" spc="300" dirty="0" smtClean="0">
                <a:ln>
                  <a:solidFill>
                    <a:srgbClr val="FF0066"/>
                  </a:solidFill>
                </a:ln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プレゼント！</a:t>
            </a:r>
            <a:endParaRPr kumimoji="1" lang="ja-JP" altLang="en-US" sz="4800" b="1" spc="300" dirty="0">
              <a:ln>
                <a:solidFill>
                  <a:srgbClr val="FF0066"/>
                </a:solidFill>
              </a:ln>
              <a:solidFill>
                <a:srgbClr val="FFC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3"/>
          <p:cNvSpPr txBox="1"/>
          <p:nvPr/>
        </p:nvSpPr>
        <p:spPr>
          <a:xfrm>
            <a:off x="297840" y="3897606"/>
            <a:ext cx="7237880" cy="76944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prstTxWarp prst="textArchUp">
              <a:avLst/>
            </a:prstTxWarp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800" b="1" spc="300" dirty="0" smtClean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期間中</a:t>
            </a:r>
            <a:endParaRPr lang="en-US" altLang="ja-JP" sz="2800" b="1" spc="300" dirty="0" smtClean="0">
              <a:solidFill>
                <a:srgbClr val="FFC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200" b="1" spc="300" dirty="0" smtClean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コート利用（</a:t>
            </a:r>
            <a:r>
              <a:rPr lang="ja-JP" altLang="en-US" sz="2200" b="1" spc="300" dirty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大会</a:t>
            </a:r>
            <a:r>
              <a:rPr lang="ja-JP" altLang="en-US" sz="2200" b="1" spc="300" dirty="0" smtClean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除く）してくれたチームに</a:t>
            </a:r>
            <a:endParaRPr kumimoji="1" lang="ja-JP" altLang="en-US" sz="2200" b="1" spc="300" dirty="0">
              <a:solidFill>
                <a:srgbClr val="FFC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3"/>
          <p:cNvSpPr txBox="1"/>
          <p:nvPr/>
        </p:nvSpPr>
        <p:spPr>
          <a:xfrm>
            <a:off x="902652" y="8502733"/>
            <a:ext cx="6019597" cy="5847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200" b="1" spc="300" dirty="0" smtClean="0">
                <a:ln>
                  <a:solidFill>
                    <a:schemeClr val="tx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3200" b="1" spc="300" dirty="0" smtClean="0">
                <a:ln>
                  <a:solidFill>
                    <a:schemeClr val="tx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ひんやりと冷えてます！！</a:t>
            </a:r>
            <a:endParaRPr kumimoji="1" lang="ja-JP" altLang="en-US" sz="3200" b="1" spc="300" dirty="0">
              <a:ln>
                <a:solidFill>
                  <a:schemeClr val="tx1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582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Segoe　メイリオ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32.potx" id="{A2FFFB87-B135-4F6F-93C3-31EBF096B488}" vid="{48EE3F0C-4BC7-4324-B8FB-B9F6BD660F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14セール</Template>
  <TotalTime>49</TotalTime>
  <Words>52</Words>
  <Application>Microsoft Office PowerPoint</Application>
  <PresentationFormat>ユーザー設定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chibayou</dc:creator>
  <cp:lastModifiedBy>FJ-USER</cp:lastModifiedBy>
  <cp:revision>13</cp:revision>
  <cp:lastPrinted>2016-07-12T08:11:21Z</cp:lastPrinted>
  <dcterms:created xsi:type="dcterms:W3CDTF">2015-04-14T05:26:33Z</dcterms:created>
  <dcterms:modified xsi:type="dcterms:W3CDTF">2016-07-13T06:29:12Z</dcterms:modified>
</cp:coreProperties>
</file>